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C1DF3-B282-4971-822C-1CA4DBFCBFDB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FE9F2-2C60-4DE1-B34B-B40753D6D3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0" y="0"/>
            <a:ext cx="233142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0" y="3581400"/>
            <a:ext cx="233142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0206" y="1336304"/>
            <a:ext cx="2081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INBOUND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28472" y="4710406"/>
            <a:ext cx="22894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INBOUND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2286000" y="0"/>
            <a:ext cx="233142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2286000" y="3581400"/>
            <a:ext cx="233142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2346813" y="1336303"/>
            <a:ext cx="21904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FORWARD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70614" y="4710406"/>
            <a:ext cx="24116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FORWARD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4572000" y="0"/>
            <a:ext cx="233142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4572000" y="3581400"/>
            <a:ext cx="233142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4979744" y="1336301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HOLD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46610" y="4733187"/>
            <a:ext cx="2545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HOLD	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6812573" y="0"/>
            <a:ext cx="2331427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 l="14375" t="35937" r="62500" b="23438"/>
          <a:stretch>
            <a:fillRect/>
          </a:stretch>
        </p:blipFill>
        <p:spPr bwMode="auto">
          <a:xfrm>
            <a:off x="6812573" y="3581400"/>
            <a:ext cx="2331427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/>
          <p:nvPr/>
        </p:nvSpPr>
        <p:spPr>
          <a:xfrm>
            <a:off x="7348510" y="1336301"/>
            <a:ext cx="1276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HOLD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71003" y="4733187"/>
            <a:ext cx="20313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/>
              <a:t>HOLD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james.wong</dc:creator>
  <cp:lastModifiedBy>ANNALEAH</cp:lastModifiedBy>
  <cp:revision>8</cp:revision>
  <cp:lastPrinted>2013-09-16T08:49:23Z</cp:lastPrinted>
  <dcterms:created xsi:type="dcterms:W3CDTF">2012-03-16T01:37:16Z</dcterms:created>
  <dcterms:modified xsi:type="dcterms:W3CDTF">2023-06-26T06:23:27Z</dcterms:modified>
</cp:coreProperties>
</file>